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F1F"/>
    <a:srgbClr val="007AC4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8" d="100"/>
          <a:sy n="108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E9BBB1-6654-49AC-9D92-D828A8EDE2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CD0549E-C427-4B70-80FF-18B53914207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cml.at/ec-coope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2CA4E86-38F8-40D3-AB04-52DDB185F6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88640"/>
            <a:ext cx="1099600" cy="12549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58BEC5-451D-BB15-C544-A6B4A1CD6424}"/>
              </a:ext>
            </a:extLst>
          </p:cNvPr>
          <p:cNvSpPr/>
          <p:nvPr userDrawn="1"/>
        </p:nvSpPr>
        <p:spPr>
          <a:xfrm>
            <a:off x="1295400" y="6204578"/>
            <a:ext cx="37272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cofinancée par le Centre européen pour les langues vivantes et la Commission européenne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000" b="0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www.ecml.at/ec-cooperation</a:t>
            </a:r>
            <a:r>
              <a:rPr lang="en-US" sz="1000" b="0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5316F5D-84D7-97FE-02EB-7097FA40C43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99" y="6191558"/>
            <a:ext cx="2438400" cy="58667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4BF1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68</cp:revision>
  <cp:lastPrinted>2012-09-20T10:53:19Z</cp:lastPrinted>
  <dcterms:created xsi:type="dcterms:W3CDTF">2013-09-12T14:01:04Z</dcterms:created>
  <dcterms:modified xsi:type="dcterms:W3CDTF">2024-02-07T14:19:25Z</dcterms:modified>
</cp:coreProperties>
</file>